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2" r:id="rId4"/>
    <p:sldId id="263" r:id="rId5"/>
    <p:sldId id="265" r:id="rId6"/>
    <p:sldId id="266" r:id="rId7"/>
    <p:sldId id="277" r:id="rId8"/>
    <p:sldId id="276" r:id="rId9"/>
    <p:sldId id="279" r:id="rId10"/>
    <p:sldId id="278" r:id="rId11"/>
    <p:sldId id="267" r:id="rId12"/>
    <p:sldId id="272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D82CE-6D63-4D35-B6E9-26E760D53C44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36170-1256-4B2B-B03B-C5DCF80500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3.wav"/><Relationship Id="rId7" Type="http://schemas.openxmlformats.org/officeDocument/2006/relationships/image" Target="../media/image1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slide" Target="slide2.xml"/><Relationship Id="rId10" Type="http://schemas.openxmlformats.org/officeDocument/2006/relationships/image" Target="../media/image16.gif"/><Relationship Id="rId4" Type="http://schemas.openxmlformats.org/officeDocument/2006/relationships/image" Target="../media/image1.jpe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9" name="Picture 2" descr="C:\Users\2\Desktop\рисунки пдд\001.jpg"/>
          <p:cNvPicPr>
            <a:picLocks noChangeAspect="1" noChangeArrowheads="1"/>
          </p:cNvPicPr>
          <p:nvPr/>
        </p:nvPicPr>
        <p:blipFill>
          <a:blip r:embed="rId5" cstate="print"/>
          <a:srcRect l="2218" t="1613" r="2419" b="1613"/>
          <a:stretch>
            <a:fillRect/>
          </a:stretch>
        </p:blipFill>
        <p:spPr bwMode="auto">
          <a:xfrm>
            <a:off x="5652120" y="332656"/>
            <a:ext cx="3096344" cy="4320480"/>
          </a:xfrm>
          <a:prstGeom prst="rect">
            <a:avLst/>
          </a:prstGeom>
          <a:noFill/>
        </p:spPr>
      </p:pic>
      <p:pic>
        <p:nvPicPr>
          <p:cNvPr id="2050" name="Picture 2" descr="C:\Users\2\Desktop\рисунки пдд\004.jpg"/>
          <p:cNvPicPr>
            <a:picLocks noChangeAspect="1" noChangeArrowheads="1"/>
          </p:cNvPicPr>
          <p:nvPr/>
        </p:nvPicPr>
        <p:blipFill>
          <a:blip r:embed="rId6" cstate="print"/>
          <a:srcRect t="4512" r="4034"/>
          <a:stretch>
            <a:fillRect/>
          </a:stretch>
        </p:blipFill>
        <p:spPr bwMode="auto">
          <a:xfrm rot="5400000">
            <a:off x="1167372" y="-367171"/>
            <a:ext cx="3384376" cy="507206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\Desktop\102-5-bezopasnost-dorozhnogo-dvizheniya-dlya-detej-v-kartinkakh.jpg"/>
          <p:cNvPicPr>
            <a:picLocks noChangeAspect="1" noChangeArrowheads="1"/>
          </p:cNvPicPr>
          <p:nvPr/>
        </p:nvPicPr>
        <p:blipFill>
          <a:blip r:embed="rId3" cstate="print"/>
          <a:srcRect b="4182"/>
          <a:stretch>
            <a:fillRect/>
          </a:stretch>
        </p:blipFill>
        <p:spPr bwMode="auto">
          <a:xfrm>
            <a:off x="2051719" y="260648"/>
            <a:ext cx="6840761" cy="638361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1026" name="Picture 2" descr="C:\Users\2\Desktop\пдд\po-PDD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2050" name="Picture 2" descr="C:\Users\2\Desktop\пдд\973f7e2a3b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7024" y="1"/>
            <a:ext cx="7016975" cy="685799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2\Desktop\407021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8640960" cy="637122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2\Desktop\cind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88640"/>
            <a:ext cx="8712969" cy="638818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2\Desktop\3afece961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645"/>
            <a:ext cx="8640960" cy="637270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2\Desktop\1803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880" y="215256"/>
            <a:ext cx="8684600" cy="645410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2\Desktop\519101.jpg"/>
          <p:cNvPicPr>
            <a:picLocks noChangeAspect="1" noChangeArrowheads="1"/>
          </p:cNvPicPr>
          <p:nvPr/>
        </p:nvPicPr>
        <p:blipFill>
          <a:blip r:embed="rId3" cstate="print"/>
          <a:srcRect l="1802" t="31367" r="2703" b="3178"/>
          <a:stretch>
            <a:fillRect/>
          </a:stretch>
        </p:blipFill>
        <p:spPr bwMode="auto">
          <a:xfrm>
            <a:off x="251520" y="188640"/>
            <a:ext cx="8568952" cy="64087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8194" name="Picture 2" descr="C:\Users\2\Desktop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51266"/>
            <a:ext cx="8568952" cy="631870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2\Desktop\04010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32901"/>
            <a:ext cx="8712967" cy="633980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5229200"/>
            <a:ext cx="937097" cy="1360718"/>
          </a:xfrm>
          <a:prstGeom prst="rect">
            <a:avLst/>
          </a:prstGeom>
          <a:noFill/>
        </p:spPr>
      </p:pic>
      <p:pic>
        <p:nvPicPr>
          <p:cNvPr id="3074" name="Picture 2" descr="C:\Users\2\Desktop\рисунки пдд\002.jpg"/>
          <p:cNvPicPr>
            <a:picLocks noChangeAspect="1" noChangeArrowheads="1"/>
          </p:cNvPicPr>
          <p:nvPr/>
        </p:nvPicPr>
        <p:blipFill>
          <a:blip r:embed="rId5" cstate="print"/>
          <a:srcRect l="4906" t="1493" r="4795" b="2985"/>
          <a:stretch>
            <a:fillRect/>
          </a:stretch>
        </p:blipFill>
        <p:spPr bwMode="auto">
          <a:xfrm>
            <a:off x="5652120" y="260648"/>
            <a:ext cx="3168352" cy="4608512"/>
          </a:xfrm>
          <a:prstGeom prst="rect">
            <a:avLst/>
          </a:prstGeom>
          <a:noFill/>
        </p:spPr>
      </p:pic>
      <p:pic>
        <p:nvPicPr>
          <p:cNvPr id="3075" name="Picture 3" descr="C:\Users\2\Desktop\рисунки пдд\005.jpg"/>
          <p:cNvPicPr>
            <a:picLocks noChangeAspect="1" noChangeArrowheads="1"/>
          </p:cNvPicPr>
          <p:nvPr/>
        </p:nvPicPr>
        <p:blipFill>
          <a:blip r:embed="rId6" cstate="print"/>
          <a:srcRect r="5882"/>
          <a:stretch>
            <a:fillRect/>
          </a:stretch>
        </p:blipFill>
        <p:spPr bwMode="auto">
          <a:xfrm rot="5400000">
            <a:off x="1170411" y="-442219"/>
            <a:ext cx="3456385" cy="529416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5157192"/>
            <a:ext cx="1008112" cy="1463836"/>
          </a:xfrm>
          <a:prstGeom prst="rect">
            <a:avLst/>
          </a:prstGeom>
          <a:noFill/>
        </p:spPr>
      </p:pic>
      <p:pic>
        <p:nvPicPr>
          <p:cNvPr id="4098" name="Picture 2" descr="C:\Users\2\Desktop\рисунки пдд\006.jpg"/>
          <p:cNvPicPr>
            <a:picLocks noChangeAspect="1" noChangeArrowheads="1"/>
          </p:cNvPicPr>
          <p:nvPr/>
        </p:nvPicPr>
        <p:blipFill>
          <a:blip r:embed="rId5" cstate="print"/>
          <a:srcRect l="6138" t="4464" r="5888" b="4772"/>
          <a:stretch>
            <a:fillRect/>
          </a:stretch>
        </p:blipFill>
        <p:spPr bwMode="auto">
          <a:xfrm>
            <a:off x="5724128" y="260648"/>
            <a:ext cx="3147104" cy="4464496"/>
          </a:xfrm>
          <a:prstGeom prst="rect">
            <a:avLst/>
          </a:prstGeom>
          <a:noFill/>
        </p:spPr>
      </p:pic>
      <p:pic>
        <p:nvPicPr>
          <p:cNvPr id="4099" name="Picture 3" descr="C:\Users\2\Desktop\рисунки пдд\007.jpg"/>
          <p:cNvPicPr>
            <a:picLocks noChangeAspect="1" noChangeArrowheads="1"/>
          </p:cNvPicPr>
          <p:nvPr/>
        </p:nvPicPr>
        <p:blipFill>
          <a:blip r:embed="rId6" cstate="print"/>
          <a:srcRect l="9797" t="6184" r="13458" b="5938"/>
          <a:stretch>
            <a:fillRect/>
          </a:stretch>
        </p:blipFill>
        <p:spPr bwMode="auto">
          <a:xfrm rot="5400000">
            <a:off x="1223627" y="-423427"/>
            <a:ext cx="3384378" cy="532859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2\Desktop\рисунки пдд\008.jpg"/>
          <p:cNvPicPr>
            <a:picLocks noChangeAspect="1" noChangeArrowheads="1"/>
          </p:cNvPicPr>
          <p:nvPr/>
        </p:nvPicPr>
        <p:blipFill>
          <a:blip r:embed="rId3" cstate="print"/>
          <a:srcRect l="7162" t="4330" r="7478" b="3659"/>
          <a:stretch>
            <a:fillRect/>
          </a:stretch>
        </p:blipFill>
        <p:spPr bwMode="auto">
          <a:xfrm rot="5400000">
            <a:off x="891233" y="2861295"/>
            <a:ext cx="2952327" cy="4375769"/>
          </a:xfrm>
          <a:prstGeom prst="rect">
            <a:avLst/>
          </a:prstGeom>
          <a:noFill/>
        </p:spPr>
      </p:pic>
      <p:pic>
        <p:nvPicPr>
          <p:cNvPr id="5123" name="Picture 3" descr="C:\Users\2\Desktop\рисунки пдд\009.jpg"/>
          <p:cNvPicPr>
            <a:picLocks noChangeAspect="1" noChangeArrowheads="1"/>
          </p:cNvPicPr>
          <p:nvPr/>
        </p:nvPicPr>
        <p:blipFill>
          <a:blip r:embed="rId4" cstate="print"/>
          <a:srcRect l="8189" t="5196" r="7145" b="3840"/>
          <a:stretch>
            <a:fillRect/>
          </a:stretch>
        </p:blipFill>
        <p:spPr bwMode="auto">
          <a:xfrm rot="5400000">
            <a:off x="935597" y="-423427"/>
            <a:ext cx="3024337" cy="4392490"/>
          </a:xfrm>
          <a:prstGeom prst="rect">
            <a:avLst/>
          </a:prstGeom>
          <a:noFill/>
        </p:spPr>
      </p:pic>
      <p:pic>
        <p:nvPicPr>
          <p:cNvPr id="5124" name="Picture 4" descr="C:\Users\2\Desktop\рисунки пдд\010.jpg"/>
          <p:cNvPicPr>
            <a:picLocks noChangeAspect="1" noChangeArrowheads="1"/>
          </p:cNvPicPr>
          <p:nvPr/>
        </p:nvPicPr>
        <p:blipFill>
          <a:blip r:embed="rId5" cstate="print"/>
          <a:srcRect t="1240" r="4446"/>
          <a:stretch>
            <a:fillRect/>
          </a:stretch>
        </p:blipFill>
        <p:spPr bwMode="auto">
          <a:xfrm rot="5400000">
            <a:off x="5268370" y="-435721"/>
            <a:ext cx="2999749" cy="4392488"/>
          </a:xfrm>
          <a:prstGeom prst="rect">
            <a:avLst/>
          </a:prstGeom>
          <a:noFill/>
        </p:spPr>
      </p:pic>
      <p:pic>
        <p:nvPicPr>
          <p:cNvPr id="5125" name="Picture 5" descr="C:\Users\2\Desktop\рисунки пдд\012.jpg"/>
          <p:cNvPicPr>
            <a:picLocks noChangeAspect="1" noChangeArrowheads="1"/>
          </p:cNvPicPr>
          <p:nvPr/>
        </p:nvPicPr>
        <p:blipFill>
          <a:blip r:embed="rId6" cstate="print"/>
          <a:srcRect l="7045" t="3166" r="9820" b="4099"/>
          <a:stretch>
            <a:fillRect/>
          </a:stretch>
        </p:blipFill>
        <p:spPr bwMode="auto">
          <a:xfrm rot="5400000">
            <a:off x="5292079" y="2852936"/>
            <a:ext cx="2952327" cy="4392489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5" name="Picture 1" descr="C:\Documents and Settings\Admin\Рабочий стол\ПДД\Информационно-указательные знаки\Пешеходный переход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588224" y="332657"/>
            <a:ext cx="2204136" cy="2170212"/>
          </a:xfrm>
          <a:prstGeom prst="rect">
            <a:avLst/>
          </a:prstGeom>
          <a:noFill/>
        </p:spPr>
      </p:pic>
      <p:sp>
        <p:nvSpPr>
          <p:cNvPr id="8" name="Rectangle 51"/>
          <p:cNvSpPr>
            <a:spLocks noChangeArrowheads="1"/>
          </p:cNvSpPr>
          <p:nvPr/>
        </p:nvSpPr>
        <p:spPr bwMode="auto">
          <a:xfrm>
            <a:off x="971600" y="2780928"/>
            <a:ext cx="6984776" cy="1152128"/>
          </a:xfrm>
          <a:prstGeom prst="rect">
            <a:avLst/>
          </a:prstGeom>
          <a:solidFill>
            <a:srgbClr val="4D4D4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52"/>
          <p:cNvSpPr>
            <a:spLocks noChangeArrowheads="1"/>
          </p:cNvSpPr>
          <p:nvPr/>
        </p:nvSpPr>
        <p:spPr bwMode="auto">
          <a:xfrm>
            <a:off x="6588224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Rectangle 52"/>
          <p:cNvSpPr>
            <a:spLocks noChangeArrowheads="1"/>
          </p:cNvSpPr>
          <p:nvPr/>
        </p:nvSpPr>
        <p:spPr bwMode="auto">
          <a:xfrm flipH="1">
            <a:off x="1331640" y="2780928"/>
            <a:ext cx="360040" cy="11521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Rectangle 52"/>
          <p:cNvSpPr>
            <a:spLocks noChangeArrowheads="1"/>
          </p:cNvSpPr>
          <p:nvPr/>
        </p:nvSpPr>
        <p:spPr bwMode="auto">
          <a:xfrm flipH="1">
            <a:off x="2051720" y="2780928"/>
            <a:ext cx="360040" cy="115212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Rectangle 52"/>
          <p:cNvSpPr>
            <a:spLocks noChangeArrowheads="1"/>
          </p:cNvSpPr>
          <p:nvPr/>
        </p:nvSpPr>
        <p:spPr bwMode="auto">
          <a:xfrm>
            <a:off x="2699792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Rectangle 52"/>
          <p:cNvSpPr>
            <a:spLocks noChangeArrowheads="1"/>
          </p:cNvSpPr>
          <p:nvPr/>
        </p:nvSpPr>
        <p:spPr bwMode="auto">
          <a:xfrm>
            <a:off x="3275856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3923928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Rectangle 52"/>
          <p:cNvSpPr>
            <a:spLocks noChangeArrowheads="1"/>
          </p:cNvSpPr>
          <p:nvPr/>
        </p:nvSpPr>
        <p:spPr bwMode="auto">
          <a:xfrm>
            <a:off x="4572000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Rectangle 52"/>
          <p:cNvSpPr>
            <a:spLocks noChangeArrowheads="1"/>
          </p:cNvSpPr>
          <p:nvPr/>
        </p:nvSpPr>
        <p:spPr bwMode="auto">
          <a:xfrm>
            <a:off x="5292080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5940152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2\Desktop\zebra_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260648"/>
            <a:ext cx="2232248" cy="2315929"/>
          </a:xfrm>
          <a:prstGeom prst="rect">
            <a:avLst/>
          </a:prstGeom>
          <a:noFill/>
        </p:spPr>
      </p:pic>
      <p:sp>
        <p:nvSpPr>
          <p:cNvPr id="21" name="Rectangle 52"/>
          <p:cNvSpPr>
            <a:spLocks noChangeArrowheads="1"/>
          </p:cNvSpPr>
          <p:nvPr/>
        </p:nvSpPr>
        <p:spPr bwMode="auto">
          <a:xfrm>
            <a:off x="7236296" y="2780928"/>
            <a:ext cx="360040" cy="11521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релестн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3" descr="C:\Documents and Settings\Admin\Рабочий стол\Рисунок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5157192"/>
            <a:ext cx="996343" cy="1446746"/>
          </a:xfrm>
          <a:prstGeom prst="rect">
            <a:avLst/>
          </a:prstGeom>
          <a:noFill/>
        </p:spPr>
      </p:pic>
      <p:pic>
        <p:nvPicPr>
          <p:cNvPr id="1074" name="Picture 50" descr="C:\Users\2\Desktop\94140_html_m4a793c1c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42793" y="260647"/>
            <a:ext cx="2209327" cy="3941281"/>
          </a:xfrm>
          <a:prstGeom prst="rect">
            <a:avLst/>
          </a:prstGeom>
          <a:noFill/>
        </p:spPr>
      </p:pic>
      <p:pic>
        <p:nvPicPr>
          <p:cNvPr id="52" name="Picture 5" descr="C:\Documents and Settings\Admin\Мои документы\Мои рисунки\ПДД\Запрещающие знаки\Движение без остановки запрещено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548680"/>
            <a:ext cx="1616069" cy="1616069"/>
          </a:xfrm>
          <a:prstGeom prst="rect">
            <a:avLst/>
          </a:prstGeom>
          <a:noFill/>
        </p:spPr>
      </p:pic>
      <p:pic>
        <p:nvPicPr>
          <p:cNvPr id="53" name="Picture 1" descr="C:\Documents and Settings\Admin\Рабочий стол\ПДД\дорожные знаки1\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4248" y="2708920"/>
            <a:ext cx="1938454" cy="1714512"/>
          </a:xfrm>
          <a:prstGeom prst="rect">
            <a:avLst/>
          </a:prstGeom>
          <a:noFill/>
        </p:spPr>
      </p:pic>
      <p:pic>
        <p:nvPicPr>
          <p:cNvPr id="54" name="Picture 1" descr="C:\Documents and Settings\Admin\Рабочий стол\ПДД\Информационно-указательные знаки\Пешеходный переход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539552" y="1412776"/>
            <a:ext cx="1785950" cy="175846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хорошо подум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ты хорошо подумал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2\Desktop\208-1-pravila-dorozhnogo-dvizheniya-detyam-kartin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8568952" cy="60486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2\Desktop\101-5-bezopasnost-dorozhnogo-dvizheniya-kartinki-dlya-detej.jpg"/>
          <p:cNvPicPr>
            <a:picLocks noChangeAspect="1" noChangeArrowheads="1"/>
          </p:cNvPicPr>
          <p:nvPr/>
        </p:nvPicPr>
        <p:blipFill>
          <a:blip r:embed="rId3" cstate="print"/>
          <a:srcRect b="4182"/>
          <a:stretch>
            <a:fillRect/>
          </a:stretch>
        </p:blipFill>
        <p:spPr bwMode="auto">
          <a:xfrm>
            <a:off x="2051720" y="476672"/>
            <a:ext cx="6912768" cy="59046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2\Desktop\12065_html_2a6976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314265"/>
            <a:ext cx="8640961" cy="6283087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«Дорожные знаки в стихах и загадках»  Интерактивный тест</dc:title>
  <dc:creator>Nik@</dc:creator>
  <cp:lastModifiedBy>2</cp:lastModifiedBy>
  <cp:revision>182</cp:revision>
  <dcterms:created xsi:type="dcterms:W3CDTF">2012-04-18T08:22:00Z</dcterms:created>
  <dcterms:modified xsi:type="dcterms:W3CDTF">2014-12-04T13:46:21Z</dcterms:modified>
</cp:coreProperties>
</file>